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6" r:id="rId2"/>
  </p:sldMasterIdLst>
  <p:sldIdLst>
    <p:sldId id="642" r:id="rId3"/>
    <p:sldId id="643" r:id="rId4"/>
    <p:sldId id="257" r:id="rId5"/>
    <p:sldId id="2147375367" r:id="rId6"/>
    <p:sldId id="266" r:id="rId7"/>
    <p:sldId id="644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0" d="100"/>
          <a:sy n="60" d="100"/>
        </p:scale>
        <p:origin x="84" y="85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00490-7501-44CC-BC8D-FABA075E5B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6F4BEFD-C01B-45F0-A01A-92EC2E68D6B1}">
      <dgm:prSet/>
      <dgm:spPr/>
      <dgm:t>
        <a:bodyPr/>
        <a:lstStyle/>
        <a:p>
          <a:r>
            <a:rPr lang="en-US"/>
            <a:t>A chatbot is a software application used to conduct conversations.</a:t>
          </a:r>
        </a:p>
      </dgm:t>
    </dgm:pt>
    <dgm:pt modelId="{ACA1FB3D-A047-4F29-8514-F60198E018FC}" type="parTrans" cxnId="{776F4DA9-3518-4611-82E6-83CEE9297C46}">
      <dgm:prSet/>
      <dgm:spPr/>
      <dgm:t>
        <a:bodyPr/>
        <a:lstStyle/>
        <a:p>
          <a:endParaRPr lang="en-US"/>
        </a:p>
      </dgm:t>
    </dgm:pt>
    <dgm:pt modelId="{60C1D341-AA5E-49C5-A4BB-33770B563738}" type="sibTrans" cxnId="{776F4DA9-3518-4611-82E6-83CEE9297C46}">
      <dgm:prSet/>
      <dgm:spPr/>
      <dgm:t>
        <a:bodyPr/>
        <a:lstStyle/>
        <a:p>
          <a:endParaRPr lang="en-US"/>
        </a:p>
      </dgm:t>
    </dgm:pt>
    <dgm:pt modelId="{7860F89C-873E-4622-9CB3-2A4ED648B988}">
      <dgm:prSet/>
      <dgm:spPr/>
      <dgm:t>
        <a:bodyPr/>
        <a:lstStyle/>
        <a:p>
          <a:r>
            <a:rPr lang="en-US"/>
            <a:t>It mimics human conversational abilities using Natural Language Processing (NLP).</a:t>
          </a:r>
        </a:p>
      </dgm:t>
    </dgm:pt>
    <dgm:pt modelId="{BABA5515-EE3E-44E0-B81A-6DB6FAB7A287}" type="parTrans" cxnId="{B31A5C6E-C6DE-4B14-BCF0-3C61CBE83ED2}">
      <dgm:prSet/>
      <dgm:spPr/>
      <dgm:t>
        <a:bodyPr/>
        <a:lstStyle/>
        <a:p>
          <a:endParaRPr lang="en-US"/>
        </a:p>
      </dgm:t>
    </dgm:pt>
    <dgm:pt modelId="{2B09FCBB-1430-4E4D-A22D-004F9D3D1F20}" type="sibTrans" cxnId="{B31A5C6E-C6DE-4B14-BCF0-3C61CBE83ED2}">
      <dgm:prSet/>
      <dgm:spPr/>
      <dgm:t>
        <a:bodyPr/>
        <a:lstStyle/>
        <a:p>
          <a:endParaRPr lang="en-US"/>
        </a:p>
      </dgm:t>
    </dgm:pt>
    <dgm:pt modelId="{FD8AF82B-6F8B-4929-8643-AAE62787426E}">
      <dgm:prSet/>
      <dgm:spPr/>
      <dgm:t>
        <a:bodyPr/>
        <a:lstStyle/>
        <a:p>
          <a:r>
            <a:rPr lang="en-US"/>
            <a:t>Modern chatbots leverage LLMs like GPT-4 and frameworks such as LangChain to generate responses.</a:t>
          </a:r>
        </a:p>
      </dgm:t>
    </dgm:pt>
    <dgm:pt modelId="{952F4680-B495-46C1-943E-846727F7187E}" type="parTrans" cxnId="{2F078B96-E0E9-4ECE-A90C-312D00DF7953}">
      <dgm:prSet/>
      <dgm:spPr/>
      <dgm:t>
        <a:bodyPr/>
        <a:lstStyle/>
        <a:p>
          <a:endParaRPr lang="en-US"/>
        </a:p>
      </dgm:t>
    </dgm:pt>
    <dgm:pt modelId="{8A913F83-F84B-4815-98AC-D5E20E5A34CC}" type="sibTrans" cxnId="{2F078B96-E0E9-4ECE-A90C-312D00DF7953}">
      <dgm:prSet/>
      <dgm:spPr/>
      <dgm:t>
        <a:bodyPr/>
        <a:lstStyle/>
        <a:p>
          <a:endParaRPr lang="en-US"/>
        </a:p>
      </dgm:t>
    </dgm:pt>
    <dgm:pt modelId="{B0014C05-1C90-47E8-ABDC-A65EDEB2D068}">
      <dgm:prSet/>
      <dgm:spPr/>
      <dgm:t>
        <a:bodyPr/>
        <a:lstStyle/>
        <a:p>
          <a:r>
            <a:rPr lang="en-US"/>
            <a:t>Our chatbot will integrate with OpenAI's API to generate natural language responses.</a:t>
          </a:r>
        </a:p>
      </dgm:t>
    </dgm:pt>
    <dgm:pt modelId="{3FBB7326-5992-47A5-B9DB-3AA9CF8D4852}" type="parTrans" cxnId="{EF69712F-FBDF-4AB4-863D-B09C76A13ED2}">
      <dgm:prSet/>
      <dgm:spPr/>
      <dgm:t>
        <a:bodyPr/>
        <a:lstStyle/>
        <a:p>
          <a:endParaRPr lang="en-US"/>
        </a:p>
      </dgm:t>
    </dgm:pt>
    <dgm:pt modelId="{507F1D7F-4C8E-4826-8869-B194844FAD45}" type="sibTrans" cxnId="{EF69712F-FBDF-4AB4-863D-B09C76A13ED2}">
      <dgm:prSet/>
      <dgm:spPr/>
      <dgm:t>
        <a:bodyPr/>
        <a:lstStyle/>
        <a:p>
          <a:endParaRPr lang="en-US"/>
        </a:p>
      </dgm:t>
    </dgm:pt>
    <dgm:pt modelId="{3C572493-C967-4554-AAE0-2F490A7C1F71}" type="pres">
      <dgm:prSet presAssocID="{E3C00490-7501-44CC-BC8D-FABA075E5BB2}" presName="root" presStyleCnt="0">
        <dgm:presLayoutVars>
          <dgm:dir/>
          <dgm:resizeHandles val="exact"/>
        </dgm:presLayoutVars>
      </dgm:prSet>
      <dgm:spPr/>
    </dgm:pt>
    <dgm:pt modelId="{CD8FD352-2850-49E6-9A16-4A6C1A003077}" type="pres">
      <dgm:prSet presAssocID="{96F4BEFD-C01B-45F0-A01A-92EC2E68D6B1}" presName="compNode" presStyleCnt="0"/>
      <dgm:spPr/>
    </dgm:pt>
    <dgm:pt modelId="{0E3E47FE-1ABE-451F-B5F6-6AA1E452E524}" type="pres">
      <dgm:prSet presAssocID="{96F4BEFD-C01B-45F0-A01A-92EC2E68D6B1}" presName="bgRect" presStyleLbl="bgShp" presStyleIdx="0" presStyleCnt="4"/>
      <dgm:spPr>
        <a:solidFill>
          <a:schemeClr val="tx1"/>
        </a:solidFill>
      </dgm:spPr>
    </dgm:pt>
    <dgm:pt modelId="{75343951-B066-4FF4-8F5C-9FCBC7048499}" type="pres">
      <dgm:prSet presAssocID="{96F4BEFD-C01B-45F0-A01A-92EC2E68D6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ED1853F-CD4E-4FDE-A1B6-D657E194F0E7}" type="pres">
      <dgm:prSet presAssocID="{96F4BEFD-C01B-45F0-A01A-92EC2E68D6B1}" presName="spaceRect" presStyleCnt="0"/>
      <dgm:spPr/>
    </dgm:pt>
    <dgm:pt modelId="{A6C360D9-66A2-4918-A1CC-367E57102BFC}" type="pres">
      <dgm:prSet presAssocID="{96F4BEFD-C01B-45F0-A01A-92EC2E68D6B1}" presName="parTx" presStyleLbl="revTx" presStyleIdx="0" presStyleCnt="4">
        <dgm:presLayoutVars>
          <dgm:chMax val="0"/>
          <dgm:chPref val="0"/>
        </dgm:presLayoutVars>
      </dgm:prSet>
      <dgm:spPr/>
    </dgm:pt>
    <dgm:pt modelId="{2D1E179E-530B-4C6C-90F2-1DCDBC65633D}" type="pres">
      <dgm:prSet presAssocID="{60C1D341-AA5E-49C5-A4BB-33770B563738}" presName="sibTrans" presStyleCnt="0"/>
      <dgm:spPr/>
    </dgm:pt>
    <dgm:pt modelId="{5F273632-9CE4-47F3-AECA-4CF8522DC37B}" type="pres">
      <dgm:prSet presAssocID="{7860F89C-873E-4622-9CB3-2A4ED648B988}" presName="compNode" presStyleCnt="0"/>
      <dgm:spPr/>
    </dgm:pt>
    <dgm:pt modelId="{F160CBF2-F179-4590-8966-DE4C4475E856}" type="pres">
      <dgm:prSet presAssocID="{7860F89C-873E-4622-9CB3-2A4ED648B988}" presName="bgRect" presStyleLbl="bgShp" presStyleIdx="1" presStyleCnt="4"/>
      <dgm:spPr>
        <a:solidFill>
          <a:schemeClr val="tx1"/>
        </a:solidFill>
      </dgm:spPr>
    </dgm:pt>
    <dgm:pt modelId="{2C9C72E9-D086-4559-B03A-7DBB668CD4D4}" type="pres">
      <dgm:prSet presAssocID="{7860F89C-873E-4622-9CB3-2A4ED648B9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F7AEAA-E4A2-4D50-B8DB-3676384A524A}" type="pres">
      <dgm:prSet presAssocID="{7860F89C-873E-4622-9CB3-2A4ED648B988}" presName="spaceRect" presStyleCnt="0"/>
      <dgm:spPr/>
    </dgm:pt>
    <dgm:pt modelId="{A907E46B-5752-4240-A2FD-CCEB06A1517A}" type="pres">
      <dgm:prSet presAssocID="{7860F89C-873E-4622-9CB3-2A4ED648B988}" presName="parTx" presStyleLbl="revTx" presStyleIdx="1" presStyleCnt="4">
        <dgm:presLayoutVars>
          <dgm:chMax val="0"/>
          <dgm:chPref val="0"/>
        </dgm:presLayoutVars>
      </dgm:prSet>
      <dgm:spPr/>
    </dgm:pt>
    <dgm:pt modelId="{B18892C6-0C31-4733-B109-1F55C1732A0B}" type="pres">
      <dgm:prSet presAssocID="{2B09FCBB-1430-4E4D-A22D-004F9D3D1F20}" presName="sibTrans" presStyleCnt="0"/>
      <dgm:spPr/>
    </dgm:pt>
    <dgm:pt modelId="{7580A5E0-58C2-4C99-9612-FFE76A807E7E}" type="pres">
      <dgm:prSet presAssocID="{FD8AF82B-6F8B-4929-8643-AAE62787426E}" presName="compNode" presStyleCnt="0"/>
      <dgm:spPr/>
    </dgm:pt>
    <dgm:pt modelId="{DD347694-EE12-453E-AFC1-84459F119975}" type="pres">
      <dgm:prSet presAssocID="{FD8AF82B-6F8B-4929-8643-AAE62787426E}" presName="bgRect" presStyleLbl="bgShp" presStyleIdx="2" presStyleCnt="4"/>
      <dgm:spPr>
        <a:solidFill>
          <a:schemeClr val="tx1"/>
        </a:solidFill>
      </dgm:spPr>
    </dgm:pt>
    <dgm:pt modelId="{CF1C947F-8704-4A37-AEF6-ECA0C2DBE31E}" type="pres">
      <dgm:prSet presAssocID="{FD8AF82B-6F8B-4929-8643-AAE6278742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81C91AEC-8514-4D21-9D63-54ED7293F9B1}" type="pres">
      <dgm:prSet presAssocID="{FD8AF82B-6F8B-4929-8643-AAE62787426E}" presName="spaceRect" presStyleCnt="0"/>
      <dgm:spPr/>
    </dgm:pt>
    <dgm:pt modelId="{0102620D-9E9B-427E-8201-BD86A1088EBD}" type="pres">
      <dgm:prSet presAssocID="{FD8AF82B-6F8B-4929-8643-AAE62787426E}" presName="parTx" presStyleLbl="revTx" presStyleIdx="2" presStyleCnt="4">
        <dgm:presLayoutVars>
          <dgm:chMax val="0"/>
          <dgm:chPref val="0"/>
        </dgm:presLayoutVars>
      </dgm:prSet>
      <dgm:spPr/>
    </dgm:pt>
    <dgm:pt modelId="{C93AB103-D8BD-441C-BA6E-DB1EBB52AB1A}" type="pres">
      <dgm:prSet presAssocID="{8A913F83-F84B-4815-98AC-D5E20E5A34CC}" presName="sibTrans" presStyleCnt="0"/>
      <dgm:spPr/>
    </dgm:pt>
    <dgm:pt modelId="{610727EE-0DA7-4758-9FA7-73D62F84A859}" type="pres">
      <dgm:prSet presAssocID="{B0014C05-1C90-47E8-ABDC-A65EDEB2D068}" presName="compNode" presStyleCnt="0"/>
      <dgm:spPr/>
    </dgm:pt>
    <dgm:pt modelId="{542A215A-950E-4718-9C7E-DCF225E90350}" type="pres">
      <dgm:prSet presAssocID="{B0014C05-1C90-47E8-ABDC-A65EDEB2D068}" presName="bgRect" presStyleLbl="bgShp" presStyleIdx="3" presStyleCnt="4"/>
      <dgm:spPr>
        <a:solidFill>
          <a:schemeClr val="tx1"/>
        </a:solidFill>
      </dgm:spPr>
    </dgm:pt>
    <dgm:pt modelId="{DD7D57C5-5A6E-42BE-8D96-5133D4537D95}" type="pres">
      <dgm:prSet presAssocID="{B0014C05-1C90-47E8-ABDC-A65EDEB2D0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3FC6DC0-0BEE-442E-9D94-68D8DBF8214E}" type="pres">
      <dgm:prSet presAssocID="{B0014C05-1C90-47E8-ABDC-A65EDEB2D068}" presName="spaceRect" presStyleCnt="0"/>
      <dgm:spPr/>
    </dgm:pt>
    <dgm:pt modelId="{6C98EDD2-7935-4548-A869-9AD5F4454F36}" type="pres">
      <dgm:prSet presAssocID="{B0014C05-1C90-47E8-ABDC-A65EDEB2D0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496DF0C-1D9B-439D-986A-07BD25293CE4}" type="presOf" srcId="{E3C00490-7501-44CC-BC8D-FABA075E5BB2}" destId="{3C572493-C967-4554-AAE0-2F490A7C1F71}" srcOrd="0" destOrd="0" presId="urn:microsoft.com/office/officeart/2018/2/layout/IconVerticalSolidList"/>
    <dgm:cxn modelId="{EF69712F-FBDF-4AB4-863D-B09C76A13ED2}" srcId="{E3C00490-7501-44CC-BC8D-FABA075E5BB2}" destId="{B0014C05-1C90-47E8-ABDC-A65EDEB2D068}" srcOrd="3" destOrd="0" parTransId="{3FBB7326-5992-47A5-B9DB-3AA9CF8D4852}" sibTransId="{507F1D7F-4C8E-4826-8869-B194844FAD45}"/>
    <dgm:cxn modelId="{E73AA537-61C7-4101-82F5-D6D60C353E82}" type="presOf" srcId="{B0014C05-1C90-47E8-ABDC-A65EDEB2D068}" destId="{6C98EDD2-7935-4548-A869-9AD5F4454F36}" srcOrd="0" destOrd="0" presId="urn:microsoft.com/office/officeart/2018/2/layout/IconVerticalSolidList"/>
    <dgm:cxn modelId="{D6E07649-B7E1-47D2-825E-1623746B72E4}" type="presOf" srcId="{7860F89C-873E-4622-9CB3-2A4ED648B988}" destId="{A907E46B-5752-4240-A2FD-CCEB06A1517A}" srcOrd="0" destOrd="0" presId="urn:microsoft.com/office/officeart/2018/2/layout/IconVerticalSolidList"/>
    <dgm:cxn modelId="{B31A5C6E-C6DE-4B14-BCF0-3C61CBE83ED2}" srcId="{E3C00490-7501-44CC-BC8D-FABA075E5BB2}" destId="{7860F89C-873E-4622-9CB3-2A4ED648B988}" srcOrd="1" destOrd="0" parTransId="{BABA5515-EE3E-44E0-B81A-6DB6FAB7A287}" sibTransId="{2B09FCBB-1430-4E4D-A22D-004F9D3D1F20}"/>
    <dgm:cxn modelId="{2F078B96-E0E9-4ECE-A90C-312D00DF7953}" srcId="{E3C00490-7501-44CC-BC8D-FABA075E5BB2}" destId="{FD8AF82B-6F8B-4929-8643-AAE62787426E}" srcOrd="2" destOrd="0" parTransId="{952F4680-B495-46C1-943E-846727F7187E}" sibTransId="{8A913F83-F84B-4815-98AC-D5E20E5A34CC}"/>
    <dgm:cxn modelId="{776F4DA9-3518-4611-82E6-83CEE9297C46}" srcId="{E3C00490-7501-44CC-BC8D-FABA075E5BB2}" destId="{96F4BEFD-C01B-45F0-A01A-92EC2E68D6B1}" srcOrd="0" destOrd="0" parTransId="{ACA1FB3D-A047-4F29-8514-F60198E018FC}" sibTransId="{60C1D341-AA5E-49C5-A4BB-33770B563738}"/>
    <dgm:cxn modelId="{9EE328B8-B98F-430D-A75C-CB9FF43A6D76}" type="presOf" srcId="{FD8AF82B-6F8B-4929-8643-AAE62787426E}" destId="{0102620D-9E9B-427E-8201-BD86A1088EBD}" srcOrd="0" destOrd="0" presId="urn:microsoft.com/office/officeart/2018/2/layout/IconVerticalSolidList"/>
    <dgm:cxn modelId="{BF1AEDDE-FB09-447E-8563-3ABC18519124}" type="presOf" srcId="{96F4BEFD-C01B-45F0-A01A-92EC2E68D6B1}" destId="{A6C360D9-66A2-4918-A1CC-367E57102BFC}" srcOrd="0" destOrd="0" presId="urn:microsoft.com/office/officeart/2018/2/layout/IconVerticalSolidList"/>
    <dgm:cxn modelId="{3E1CB2D7-25C2-47C9-90E7-D08ECCCED3A3}" type="presParOf" srcId="{3C572493-C967-4554-AAE0-2F490A7C1F71}" destId="{CD8FD352-2850-49E6-9A16-4A6C1A003077}" srcOrd="0" destOrd="0" presId="urn:microsoft.com/office/officeart/2018/2/layout/IconVerticalSolidList"/>
    <dgm:cxn modelId="{9D4B4D98-AD86-4DE9-9CB7-01571C653F3C}" type="presParOf" srcId="{CD8FD352-2850-49E6-9A16-4A6C1A003077}" destId="{0E3E47FE-1ABE-451F-B5F6-6AA1E452E524}" srcOrd="0" destOrd="0" presId="urn:microsoft.com/office/officeart/2018/2/layout/IconVerticalSolidList"/>
    <dgm:cxn modelId="{E930C7C1-374E-4A3B-838B-5E9B8E7CC6FD}" type="presParOf" srcId="{CD8FD352-2850-49E6-9A16-4A6C1A003077}" destId="{75343951-B066-4FF4-8F5C-9FCBC7048499}" srcOrd="1" destOrd="0" presId="urn:microsoft.com/office/officeart/2018/2/layout/IconVerticalSolidList"/>
    <dgm:cxn modelId="{0DFAF191-38AC-4BEE-8ABC-246138AADFAB}" type="presParOf" srcId="{CD8FD352-2850-49E6-9A16-4A6C1A003077}" destId="{4ED1853F-CD4E-4FDE-A1B6-D657E194F0E7}" srcOrd="2" destOrd="0" presId="urn:microsoft.com/office/officeart/2018/2/layout/IconVerticalSolidList"/>
    <dgm:cxn modelId="{8C73ABFE-1F34-4237-8A94-C24A6ABAEB37}" type="presParOf" srcId="{CD8FD352-2850-49E6-9A16-4A6C1A003077}" destId="{A6C360D9-66A2-4918-A1CC-367E57102BFC}" srcOrd="3" destOrd="0" presId="urn:microsoft.com/office/officeart/2018/2/layout/IconVerticalSolidList"/>
    <dgm:cxn modelId="{6CB61C5D-703A-4854-B248-663AE783CA2A}" type="presParOf" srcId="{3C572493-C967-4554-AAE0-2F490A7C1F71}" destId="{2D1E179E-530B-4C6C-90F2-1DCDBC65633D}" srcOrd="1" destOrd="0" presId="urn:microsoft.com/office/officeart/2018/2/layout/IconVerticalSolidList"/>
    <dgm:cxn modelId="{A851EFA5-D9CE-4E80-8F55-23505B3B321F}" type="presParOf" srcId="{3C572493-C967-4554-AAE0-2F490A7C1F71}" destId="{5F273632-9CE4-47F3-AECA-4CF8522DC37B}" srcOrd="2" destOrd="0" presId="urn:microsoft.com/office/officeart/2018/2/layout/IconVerticalSolidList"/>
    <dgm:cxn modelId="{AE7702BA-6708-4818-864F-7577C4D04477}" type="presParOf" srcId="{5F273632-9CE4-47F3-AECA-4CF8522DC37B}" destId="{F160CBF2-F179-4590-8966-DE4C4475E856}" srcOrd="0" destOrd="0" presId="urn:microsoft.com/office/officeart/2018/2/layout/IconVerticalSolidList"/>
    <dgm:cxn modelId="{8B300873-0A96-4A54-AF41-2D4388C20DBB}" type="presParOf" srcId="{5F273632-9CE4-47F3-AECA-4CF8522DC37B}" destId="{2C9C72E9-D086-4559-B03A-7DBB668CD4D4}" srcOrd="1" destOrd="0" presId="urn:microsoft.com/office/officeart/2018/2/layout/IconVerticalSolidList"/>
    <dgm:cxn modelId="{F96084A5-B770-40FF-B55D-EA9D78B0A0F8}" type="presParOf" srcId="{5F273632-9CE4-47F3-AECA-4CF8522DC37B}" destId="{28F7AEAA-E4A2-4D50-B8DB-3676384A524A}" srcOrd="2" destOrd="0" presId="urn:microsoft.com/office/officeart/2018/2/layout/IconVerticalSolidList"/>
    <dgm:cxn modelId="{61AC3EF0-4331-4371-AFD6-54BF10770E64}" type="presParOf" srcId="{5F273632-9CE4-47F3-AECA-4CF8522DC37B}" destId="{A907E46B-5752-4240-A2FD-CCEB06A1517A}" srcOrd="3" destOrd="0" presId="urn:microsoft.com/office/officeart/2018/2/layout/IconVerticalSolidList"/>
    <dgm:cxn modelId="{E34F45BF-A239-490E-B64C-F58CD7BF1CC6}" type="presParOf" srcId="{3C572493-C967-4554-AAE0-2F490A7C1F71}" destId="{B18892C6-0C31-4733-B109-1F55C1732A0B}" srcOrd="3" destOrd="0" presId="urn:microsoft.com/office/officeart/2018/2/layout/IconVerticalSolidList"/>
    <dgm:cxn modelId="{03AB874C-91E8-434F-9C70-119ABA2AF6A9}" type="presParOf" srcId="{3C572493-C967-4554-AAE0-2F490A7C1F71}" destId="{7580A5E0-58C2-4C99-9612-FFE76A807E7E}" srcOrd="4" destOrd="0" presId="urn:microsoft.com/office/officeart/2018/2/layout/IconVerticalSolidList"/>
    <dgm:cxn modelId="{2BC17E6C-F93F-49CA-828C-FEEF3C78C64A}" type="presParOf" srcId="{7580A5E0-58C2-4C99-9612-FFE76A807E7E}" destId="{DD347694-EE12-453E-AFC1-84459F119975}" srcOrd="0" destOrd="0" presId="urn:microsoft.com/office/officeart/2018/2/layout/IconVerticalSolidList"/>
    <dgm:cxn modelId="{949317C3-57B3-4F54-A3B4-6C3C9552B3C5}" type="presParOf" srcId="{7580A5E0-58C2-4C99-9612-FFE76A807E7E}" destId="{CF1C947F-8704-4A37-AEF6-ECA0C2DBE31E}" srcOrd="1" destOrd="0" presId="urn:microsoft.com/office/officeart/2018/2/layout/IconVerticalSolidList"/>
    <dgm:cxn modelId="{7ECA2A12-0995-4C9A-B4D1-FF99D9A9FFC4}" type="presParOf" srcId="{7580A5E0-58C2-4C99-9612-FFE76A807E7E}" destId="{81C91AEC-8514-4D21-9D63-54ED7293F9B1}" srcOrd="2" destOrd="0" presId="urn:microsoft.com/office/officeart/2018/2/layout/IconVerticalSolidList"/>
    <dgm:cxn modelId="{DFA1DDF2-77FF-4FBD-8DFB-24BEC0E6BFE9}" type="presParOf" srcId="{7580A5E0-58C2-4C99-9612-FFE76A807E7E}" destId="{0102620D-9E9B-427E-8201-BD86A1088EBD}" srcOrd="3" destOrd="0" presId="urn:microsoft.com/office/officeart/2018/2/layout/IconVerticalSolidList"/>
    <dgm:cxn modelId="{1E9040E3-EB5F-45A1-A0CC-B81343ADC8EC}" type="presParOf" srcId="{3C572493-C967-4554-AAE0-2F490A7C1F71}" destId="{C93AB103-D8BD-441C-BA6E-DB1EBB52AB1A}" srcOrd="5" destOrd="0" presId="urn:microsoft.com/office/officeart/2018/2/layout/IconVerticalSolidList"/>
    <dgm:cxn modelId="{6FB83C8B-0D40-4979-BBE8-5D9C33B1BBB2}" type="presParOf" srcId="{3C572493-C967-4554-AAE0-2F490A7C1F71}" destId="{610727EE-0DA7-4758-9FA7-73D62F84A859}" srcOrd="6" destOrd="0" presId="urn:microsoft.com/office/officeart/2018/2/layout/IconVerticalSolidList"/>
    <dgm:cxn modelId="{650BDAC8-E643-4EF9-9F1A-4DA47898843F}" type="presParOf" srcId="{610727EE-0DA7-4758-9FA7-73D62F84A859}" destId="{542A215A-950E-4718-9C7E-DCF225E90350}" srcOrd="0" destOrd="0" presId="urn:microsoft.com/office/officeart/2018/2/layout/IconVerticalSolidList"/>
    <dgm:cxn modelId="{B5597939-E896-4263-8631-85D2F06AB16C}" type="presParOf" srcId="{610727EE-0DA7-4758-9FA7-73D62F84A859}" destId="{DD7D57C5-5A6E-42BE-8D96-5133D4537D95}" srcOrd="1" destOrd="0" presId="urn:microsoft.com/office/officeart/2018/2/layout/IconVerticalSolidList"/>
    <dgm:cxn modelId="{929AD797-7D48-4CE9-AA5A-F63E4A1A3AAA}" type="presParOf" srcId="{610727EE-0DA7-4758-9FA7-73D62F84A859}" destId="{53FC6DC0-0BEE-442E-9D94-68D8DBF8214E}" srcOrd="2" destOrd="0" presId="urn:microsoft.com/office/officeart/2018/2/layout/IconVerticalSolidList"/>
    <dgm:cxn modelId="{698AD2B1-ACC0-4662-96D2-8B89246D63AF}" type="presParOf" srcId="{610727EE-0DA7-4758-9FA7-73D62F84A859}" destId="{6C98EDD2-7935-4548-A869-9AD5F4454F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E47FE-1ABE-451F-B5F6-6AA1E452E524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43951-B066-4FF4-8F5C-9FCBC7048499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60D9-66A2-4918-A1CC-367E57102BFC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chatbot is a software application used to conduct conversations.</a:t>
          </a:r>
        </a:p>
      </dsp:txBody>
      <dsp:txXfrm>
        <a:off x="1058686" y="1808"/>
        <a:ext cx="9456913" cy="916611"/>
      </dsp:txXfrm>
    </dsp:sp>
    <dsp:sp modelId="{F160CBF2-F179-4590-8966-DE4C4475E856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C72E9-D086-4559-B03A-7DBB668CD4D4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E46B-5752-4240-A2FD-CCEB06A1517A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mimics human conversational abilities using Natural Language Processing (NLP).</a:t>
          </a:r>
        </a:p>
      </dsp:txBody>
      <dsp:txXfrm>
        <a:off x="1058686" y="1147573"/>
        <a:ext cx="9456913" cy="916611"/>
      </dsp:txXfrm>
    </dsp:sp>
    <dsp:sp modelId="{DD347694-EE12-453E-AFC1-84459F119975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C947F-8704-4A37-AEF6-ECA0C2DBE31E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2620D-9E9B-427E-8201-BD86A1088EBD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Modern chatbots leverage LLMs like GPT-4 and frameworks such as LangChain to generate responses.</a:t>
          </a:r>
        </a:p>
      </dsp:txBody>
      <dsp:txXfrm>
        <a:off x="1058686" y="2293338"/>
        <a:ext cx="9456913" cy="916611"/>
      </dsp:txXfrm>
    </dsp:sp>
    <dsp:sp modelId="{542A215A-950E-4718-9C7E-DCF225E90350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D57C5-5A6E-42BE-8D96-5133D4537D95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8EDD2-7935-4548-A869-9AD5F4454F36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chatbot will integrate with OpenAI's API to generate natural language responses.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5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85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7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9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2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2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5544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166659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32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101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902324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497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428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74980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9028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062089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203064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3764877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154602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57679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145750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42303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379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3865078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9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1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1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6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10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83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19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3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18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8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8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38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58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62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1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3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Chatbot Anatomy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32373-4562-D2B7-B84B-D092A0E5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BABEF10-5CF1-A95D-7CB1-0C483D76965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Chatbot Definition</a:t>
            </a:r>
          </a:p>
          <a:p>
            <a:r>
              <a:rPr lang="en-US" dirty="0"/>
              <a:t>Chatbot Process Flow</a:t>
            </a:r>
          </a:p>
          <a:p>
            <a:r>
              <a:rPr lang="en-US" dirty="0"/>
              <a:t>Coding </a:t>
            </a:r>
            <a:r>
              <a:rPr lang="en-US" dirty="0" err="1"/>
              <a:t>Excercise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FBF1D-26FB-AB0D-0583-24B21DA7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5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t>What is a Chatbot?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9B6634-E9E2-2BEB-CF2C-E8C05A67B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64797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2"/>
            <a:ext cx="6549955" cy="1531854"/>
            <a:chOff x="5350363" y="1072940"/>
            <a:chExt cx="6549955" cy="1531854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40"/>
              <a:ext cx="5288499" cy="689316"/>
              <a:chOff x="5175632" y="1221539"/>
              <a:chExt cx="5031825" cy="655859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613843"/>
                <a:ext cx="336160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609120"/>
              <a:chOff x="5312206" y="1010168"/>
              <a:chExt cx="3669110" cy="57955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326170"/>
                <a:ext cx="2743779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 answers the LLM already knows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8"/>
              <a:ext cx="2883742" cy="681431"/>
              <a:chOff x="5304181" y="800621"/>
              <a:chExt cx="2743781" cy="64835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09721"/>
                <a:ext cx="2743780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LangChain Expression Language (LCEL)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Prompt Management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50"/>
              <a:ext cx="3732810" cy="714953"/>
              <a:chOff x="-213702" y="5048158"/>
              <a:chExt cx="3551640" cy="68025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552020" y="5464857"/>
                <a:ext cx="2600827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StrOutputParser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7603-133D-5061-B614-A1B7FE88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Base Q&amp;A Chatbot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F4657-8F82-5DF3-68FF-AC8C3152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89888" y="1873119"/>
            <a:ext cx="8677073" cy="3920500"/>
          </a:xfrm>
          <a:prstGeom prst="rect">
            <a:avLst/>
          </a:prstGeom>
        </p:spPr>
      </p:pic>
      <p:pic>
        <p:nvPicPr>
          <p:cNvPr id="6" name="Picture 5" descr="A blue and black background with numbers and a black background&#10;&#10;Description automatically generated">
            <a:extLst>
              <a:ext uri="{FF2B5EF4-FFF2-40B4-BE49-F238E27FC236}">
                <a16:creationId xmlns:a16="http://schemas.microsoft.com/office/drawing/2014/main" id="{7938645E-88EA-348A-10BF-713347BD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392" y="2221727"/>
            <a:ext cx="512064" cy="512064"/>
          </a:xfrm>
          <a:prstGeom prst="rect">
            <a:avLst/>
          </a:prstGeom>
        </p:spPr>
      </p:pic>
      <p:pic>
        <p:nvPicPr>
          <p:cNvPr id="7" name="Picture 6" descr="A blue line drawing of a diagram&#10;&#10;Description automatically generated">
            <a:extLst>
              <a:ext uri="{FF2B5EF4-FFF2-40B4-BE49-F238E27FC236}">
                <a16:creationId xmlns:a16="http://schemas.microsoft.com/office/drawing/2014/main" id="{896D49B9-265B-A7F3-C6F8-1E022CDA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59" y="2775804"/>
            <a:ext cx="512064" cy="512064"/>
          </a:xfrm>
          <a:prstGeom prst="rect">
            <a:avLst/>
          </a:prstGeom>
        </p:spPr>
      </p:pic>
      <p:pic>
        <p:nvPicPr>
          <p:cNvPr id="8" name="Picture 7" descr="A blue line with a star and a star&#10;&#10;Description automatically generated">
            <a:extLst>
              <a:ext uri="{FF2B5EF4-FFF2-40B4-BE49-F238E27FC236}">
                <a16:creationId xmlns:a16="http://schemas.microsoft.com/office/drawing/2014/main" id="{CE5E0740-918B-02BC-D26A-5FE3EF6B1F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659" y="4383933"/>
            <a:ext cx="512064" cy="512064"/>
          </a:xfrm>
          <a:prstGeom prst="rect">
            <a:avLst/>
          </a:prstGeom>
        </p:spPr>
      </p:pic>
      <p:pic>
        <p:nvPicPr>
          <p:cNvPr id="10" name="Picture 9" descr="A blue line drawing of a chat bubble&#10;&#10;Description automatically generated">
            <a:extLst>
              <a:ext uri="{FF2B5EF4-FFF2-40B4-BE49-F238E27FC236}">
                <a16:creationId xmlns:a16="http://schemas.microsoft.com/office/drawing/2014/main" id="{ADE3A593-40CD-6C25-0C5D-B9C528EAE0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337" y="4895997"/>
            <a:ext cx="512064" cy="512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2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&lt;&lt;docker image&gt;&gt;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/01-chatbot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2706</TotalTime>
  <Words>205</Words>
  <Application>Microsoft Office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20" baseType="lpstr">
      <vt:lpstr>Aptos</vt:lpstr>
      <vt:lpstr>Aptos Display</vt:lpstr>
      <vt:lpstr>Aptos Mono</vt:lpstr>
      <vt:lpstr>Arial</vt:lpstr>
      <vt:lpstr>Arial Nova</vt:lpstr>
      <vt:lpstr>Calibri</vt:lpstr>
      <vt:lpstr>Poppins</vt:lpstr>
      <vt:lpstr>Poppins Black</vt:lpstr>
      <vt:lpstr>Poppins Light</vt:lpstr>
      <vt:lpstr>Poppins Medium</vt:lpstr>
      <vt:lpstr>Wingdings</vt:lpstr>
      <vt:lpstr>1_Office Theme</vt:lpstr>
      <vt:lpstr>2_Office Theme</vt:lpstr>
      <vt:lpstr>PowerPoint Presentation</vt:lpstr>
      <vt:lpstr>PowerPoint Presentation</vt:lpstr>
      <vt:lpstr>What is a Chatbot?</vt:lpstr>
      <vt:lpstr>PowerPoint Presentation</vt:lpstr>
      <vt:lpstr> Base Q&amp;A Chatbot Flow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12</cp:revision>
  <dcterms:created xsi:type="dcterms:W3CDTF">2013-01-27T09:14:16Z</dcterms:created>
  <dcterms:modified xsi:type="dcterms:W3CDTF">2024-10-11T03:27:36Z</dcterms:modified>
  <cp:category/>
</cp:coreProperties>
</file>